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5248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1731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3034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01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2017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2203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5086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3326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634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73" y="636249"/>
            <a:ext cx="1542814" cy="122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49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20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8685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58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168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9832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4033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17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AF0B-1BD6-4BB6-99DA-4C7F9ADBB842}" type="datetimeFigureOut">
              <a:rPr lang="bs-Latn-BA" smtClean="0"/>
              <a:t>06.06.2017.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FE304-6BB9-48D9-9C83-BA1BB142D51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9384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ArcelorMittal </a:t>
            </a:r>
            <a:r>
              <a:rPr lang="en-US" dirty="0" err="1"/>
              <a:t>Zenica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823881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what extent is the new </a:t>
            </a:r>
            <a:r>
              <a:rPr lang="bs-Latn-B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 for ArcelorMittal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Zenica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really integral?</a:t>
            </a:r>
            <a:endParaRPr lang="bs-Latn-B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873" r="1579"/>
          <a:stretch/>
        </p:blipFill>
        <p:spPr>
          <a:xfrm>
            <a:off x="0" y="-14068"/>
            <a:ext cx="12192989" cy="168812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17495" y="2557670"/>
            <a:ext cx="3075493" cy="1709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s-Latn-B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Samir Lemeš</a:t>
            </a:r>
          </a:p>
          <a:p>
            <a:pPr algn="l"/>
            <a:r>
              <a:rPr lang="bs-Latn-B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 forum</a:t>
            </a:r>
          </a:p>
        </p:txBody>
      </p:sp>
    </p:spTree>
    <p:extLst>
      <p:ext uri="{BB962C8B-B14F-4D97-AF65-F5344CB8AC3E}">
        <p14:creationId xmlns:p14="http://schemas.microsoft.com/office/powerpoint/2010/main" val="114055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441"/>
            <a:ext cx="12192000" cy="8092441"/>
          </a:xfrm>
        </p:spPr>
      </p:pic>
    </p:spTree>
    <p:extLst>
      <p:ext uri="{BB962C8B-B14F-4D97-AF65-F5344CB8AC3E}">
        <p14:creationId xmlns:p14="http://schemas.microsoft.com/office/powerpoint/2010/main" val="26266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ArcelorMittal </a:t>
            </a:r>
            <a:r>
              <a:rPr lang="en-US" dirty="0" err="1"/>
              <a:t>Zenica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803691" cy="4521127"/>
          </a:xfrm>
        </p:spPr>
        <p:txBody>
          <a:bodyPr>
            <a:normAutofit/>
          </a:bodyPr>
          <a:lstStyle/>
          <a:p>
            <a:r>
              <a:rPr lang="bs-Latn-BA" dirty="0"/>
              <a:t>Steelworks before privatization and before </a:t>
            </a:r>
            <a:br>
              <a:rPr lang="bs-Latn-BA" dirty="0"/>
            </a:br>
            <a:r>
              <a:rPr lang="bs-Latn-BA" dirty="0"/>
              <a:t>Federal Environment Protection Act</a:t>
            </a:r>
          </a:p>
          <a:p>
            <a:r>
              <a:rPr lang="bs-Latn-BA" dirty="0"/>
              <a:t>Privatizations and plan of activities for first environmental permits</a:t>
            </a:r>
          </a:p>
          <a:p>
            <a:r>
              <a:rPr lang="bs-Latn-BA" dirty="0"/>
              <a:t>Why permits didn't gave results?</a:t>
            </a:r>
          </a:p>
          <a:p>
            <a:r>
              <a:rPr lang="bs-Latn-BA" dirty="0"/>
              <a:t>Permit for BOF renewed against the law?</a:t>
            </a:r>
          </a:p>
          <a:p>
            <a:r>
              <a:rPr lang="bs-Latn-BA" dirty="0"/>
              <a:t>Request for the "integral" permit</a:t>
            </a:r>
          </a:p>
          <a:p>
            <a:r>
              <a:rPr lang="bs-Latn-BA" dirty="0"/>
              <a:t>CSO assisted permit renewal process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struggle never ends</a:t>
            </a:r>
            <a:endParaRPr lang="bs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t="17641" r="22966"/>
          <a:stretch/>
        </p:blipFill>
        <p:spPr>
          <a:xfrm>
            <a:off x="7371471" y="2163335"/>
            <a:ext cx="4951827" cy="482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86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Steelworks before privatization and Environment Protection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474386" cy="4521127"/>
          </a:xfrm>
        </p:spPr>
        <p:txBody>
          <a:bodyPr>
            <a:normAutofit/>
          </a:bodyPr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1892, Austro-Hungarian enterpreneurs started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iron/steel production in Zenica.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WW2, socialist government decided to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the production, using Russian technology.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1990's: 20,000+ employees,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producing 3,000,000 tons of iron/steel annualy.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1960's first environmental activities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1992 production completely stopped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2003: Federal EPA adopted – introduction of environmental permits</a:t>
            </a:r>
          </a:p>
        </p:txBody>
      </p:sp>
      <p:pic>
        <p:nvPicPr>
          <p:cNvPr id="4" name="Picture 2" descr="http://3.bp.blogspot.com/_5WRUTqy8XWY/RgmDrPpzwhI/AAAAAAAABvA/6ZcOdRZdgr0/s320/zeljezara-zenica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4707" y="2336872"/>
            <a:ext cx="4240966" cy="467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18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Privatizations and plan of activities for first environmental permits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319421" cy="445576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1999 acquired by Kuwait Investment Agency 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(KIA)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2004, Mittal acquires 92% 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KIA and Bosnian government.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2008, integral steel production restarted: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Sintering Plant, Coke Oven, Blast Furnace,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Plant, BOF, Forging Plant, Rolling Mill.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 starts to increase again</a:t>
            </a: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concentrations follow production rate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Privatization agreement was never disclosed.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installation – plan of activities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 local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909" y="3305908"/>
            <a:ext cx="4759969" cy="31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40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Why permits didn't gave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7436737" cy="4521127"/>
          </a:xfrm>
        </p:spPr>
        <p:txBody>
          <a:bodyPr>
            <a:normAutofit/>
          </a:bodyPr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Permits issued with 2-3 years delay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(excuse: lack of expertise?!)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opinions ignored in public hearing phase (no excuse)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Penalties symbolic and too low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cadastre of polluters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(blame the households, traffic,...)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crisis, recession, market price and steel demand drop,...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the cheapest contractors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Deadlines breached for years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455" y="2224758"/>
            <a:ext cx="4120545" cy="463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6"/>
          <a:stretch/>
        </p:blipFill>
        <p:spPr>
          <a:xfrm>
            <a:off x="6162465" y="5626822"/>
            <a:ext cx="5743898" cy="105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1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Permit for BOF renewed against the law?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8017088" cy="4521126"/>
          </a:xfrm>
        </p:spPr>
        <p:txBody>
          <a:bodyPr>
            <a:normAutofit lnSpcReduction="10000"/>
          </a:bodyPr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permits expired in December 2014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ArcelorMittal requested renewal only for BOF (converter furnace)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EIA requested only for the new installations?!?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participation disabled in renewal process?!?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penalties for delayed or unfinished projects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emission values higher in permit than in BiH regulations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Meetings, letters, complaints, media pressure,...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Litigation by CSO and the City (December 2015) –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June 2017 still no court decision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6"/>
          <a:stretch/>
        </p:blipFill>
        <p:spPr>
          <a:xfrm>
            <a:off x="8285871" y="2226477"/>
            <a:ext cx="3906129" cy="50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Request for the "integral"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821067" cy="4521127"/>
          </a:xfrm>
        </p:spPr>
        <p:txBody>
          <a:bodyPr/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joint meeting (Eko forum, City and Canton authorities, Federal inspection, Federal ministry, Prosecutor, ArcelorMittal), the company requested joint permit for the entire factory.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ministry calls it "integral permit", but it lacks the waste management, and the water permit is issued by different authority.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 requested from US Embassy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environmeental projects on hold </a:t>
            </a:r>
            <a:b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"until the permit is renewed"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32178" b="26619"/>
          <a:stretch/>
        </p:blipFill>
        <p:spPr>
          <a:xfrm>
            <a:off x="7501388" y="3705214"/>
            <a:ext cx="4690612" cy="3298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88" y="2148880"/>
            <a:ext cx="4690612" cy="23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4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CSO assisted permit renewal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/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Unlike any other country in the world, the federal ministry asked CSO to participate in permitting process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 forum and the local community suggested experts to assess the request for permit renewal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team: 2 from the ministry, 1 from Eko forum, 1 from the City and 1 from the local communities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team performed the field visit, assessed the documentation, wrote the report with suggestions – 3 times?!?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meeting had 3 different minutes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 issued in April 2017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waste depot still operates without permit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44409" r="45227" b="24985"/>
          <a:stretch/>
        </p:blipFill>
        <p:spPr>
          <a:xfrm>
            <a:off x="10114671" y="2231067"/>
            <a:ext cx="2180492" cy="485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40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struggle never ends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944367" cy="4521127"/>
          </a:xfrm>
        </p:spPr>
        <p:txBody>
          <a:bodyPr>
            <a:normAutofit lnSpcReduction="10000"/>
          </a:bodyPr>
          <a:lstStyle/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Local, Cantonal, Federal, National authorities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authorities and institutions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Cantonal and Federal Parliament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ArcelorMittal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embassies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media (BBC, Guardian)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and international NGO's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and international experts</a:t>
            </a:r>
          </a:p>
          <a:p>
            <a:r>
              <a:rPr lang="bs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financial institutions</a:t>
            </a:r>
          </a:p>
          <a:p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8" y="4290140"/>
            <a:ext cx="4567311" cy="256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8" y="2123765"/>
            <a:ext cx="4567312" cy="22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406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120</TotalTime>
  <Words>387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ArcelorMittal Zenica</vt:lpstr>
      <vt:lpstr>ArcelorMittal Zenica</vt:lpstr>
      <vt:lpstr>Steelworks before privatization and Environment Protection Act</vt:lpstr>
      <vt:lpstr>Privatizations and plan of activities for first environmental permits</vt:lpstr>
      <vt:lpstr>Why permits didn't gave results?</vt:lpstr>
      <vt:lpstr>Permit for BOF renewed against the law?</vt:lpstr>
      <vt:lpstr>Request for the "integral" permit</vt:lpstr>
      <vt:lpstr>CSO assisted permit renewal process</vt:lpstr>
      <vt:lpstr>The struggle never 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ArcelorMittal Zenica</dc:title>
  <dc:creator>Samir Lemeš</dc:creator>
  <cp:lastModifiedBy>Samir Lemeš</cp:lastModifiedBy>
  <cp:revision>23</cp:revision>
  <dcterms:created xsi:type="dcterms:W3CDTF">2017-06-06T13:04:05Z</dcterms:created>
  <dcterms:modified xsi:type="dcterms:W3CDTF">2017-06-06T15:05:26Z</dcterms:modified>
</cp:coreProperties>
</file>